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1e6d58611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1e6d58611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1e6d58611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1e6d58611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1e6d58611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1e6d58611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1e6d58611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1e6d58611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1e6d58611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1e6d58611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1e6d586119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1e6d58611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1e6d586119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1e6d586119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1e6d58611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1e6d58611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hyperlink" Target="https://wave.webaim.org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lilybrice.opened.ca/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3F4DE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Core Multimedia Skills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Lily Brice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3F4DE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0" y="74950"/>
            <a:ext cx="450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303600" y="180450"/>
            <a:ext cx="3098700" cy="436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I put my introductory post into WAVE, a web accessibility evaluation tool meant for seeing how accessible my page is.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 This program is helpful and can help me target problem areas for how accessible my page is to those who may need more flexible learning.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For example, people with visual disabilities may require a text to speech option like what I am doing now with my screencast. 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3804050" y="151800"/>
            <a:ext cx="3661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WHAT IS WAVE?</a:t>
            </a:r>
            <a:endParaRPr b="1" sz="320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1000" y="1642263"/>
            <a:ext cx="4863650" cy="16894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4643450" y="4028250"/>
            <a:ext cx="303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here to access the WAVE; web accessibility evaluation tool!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3F4DE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553150" y="78925"/>
            <a:ext cx="528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IS WEB ACCESSIBILITY?</a:t>
            </a:r>
            <a:endParaRPr b="1"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70600" y="415050"/>
            <a:ext cx="3376200" cy="4313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Web accessibility is universal and while is necessary for those who struggle with learning disabilities, everyone can </a:t>
            </a:r>
            <a:r>
              <a:rPr lang="en" sz="1400">
                <a:solidFill>
                  <a:schemeClr val="dk1"/>
                </a:solidFill>
              </a:rPr>
              <a:t>benefit. It</a:t>
            </a:r>
            <a:r>
              <a:rPr lang="en" sz="1400">
                <a:solidFill>
                  <a:schemeClr val="dk1"/>
                </a:solidFill>
              </a:rPr>
              <a:t> has become often for class lectures to be on zoom such as when we were in COVID lockdown. </a:t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Because of this it's important to try and include as much accommodation as possible. </a:t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For example adding subtitles for those who have hearing difficulties as well as for those who may want to watch their lecture in a loud place or forgot their earbuds. </a:t>
            </a:r>
            <a:endParaRPr sz="1400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1250" y="1125075"/>
            <a:ext cx="3088250" cy="308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3F4DE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7125900" y="55225"/>
            <a:ext cx="1884300" cy="414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Upon my first summary from WAVE my page I did definitely have a few problems that need to be adjusted. I had very low contrast and a redundant link. 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Click here to view my website!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325" y="268950"/>
            <a:ext cx="6866944" cy="42784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/>
          <p:nvPr/>
        </p:nvSpPr>
        <p:spPr>
          <a:xfrm>
            <a:off x="5411400" y="3526825"/>
            <a:ext cx="1634400" cy="90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3F4DE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88" y="371625"/>
            <a:ext cx="3171825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75" y="2034663"/>
            <a:ext cx="3171825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525" y="3569163"/>
            <a:ext cx="3181350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3898800" y="836350"/>
            <a:ext cx="4326600" cy="181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Throughout the semester I have learned and applied the points of universal design for learning called the UDL’s. These are engagement, representation, and action and expression.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87" name="Google Shape;87;p17"/>
          <p:cNvSpPr/>
          <p:nvPr/>
        </p:nvSpPr>
        <p:spPr>
          <a:xfrm>
            <a:off x="3402200" y="455425"/>
            <a:ext cx="1285800" cy="4464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/>
          <p:nvPr/>
        </p:nvSpPr>
        <p:spPr>
          <a:xfrm>
            <a:off x="3340275" y="2759900"/>
            <a:ext cx="1285800" cy="4464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/>
          <p:nvPr/>
        </p:nvSpPr>
        <p:spPr>
          <a:xfrm>
            <a:off x="3456975" y="4189225"/>
            <a:ext cx="1285800" cy="4464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3F4DE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711175" cy="17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152400" y="2250275"/>
            <a:ext cx="3803400" cy="20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With a focus on building engagement, I am hoping to give the viewer more control!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 big part of engagement is removing extraneous load. 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5307800" y="553425"/>
            <a:ext cx="3459000" cy="358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I will practice doing this by: </a:t>
            </a:r>
            <a:endParaRPr b="1" sz="18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Focusing on one main point</a:t>
            </a:r>
            <a:endParaRPr sz="18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Using bullet points,</a:t>
            </a:r>
            <a:endParaRPr sz="18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Eliminating filler words</a:t>
            </a:r>
            <a:endParaRPr sz="18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Getting feedback from my learning pod.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3F4DE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92425" cy="169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152402" y="1991800"/>
            <a:ext cx="3692400" cy="297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To help me capture the right representation, I want to focus on my video editing!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This also connects to managing intrinsic load. I can make this possible by using a scaffolding technique that focuses on giving instruction and providing support during the learning process.</a:t>
            </a:r>
            <a:endParaRPr sz="1600"/>
          </a:p>
        </p:txBody>
      </p:sp>
      <p:sp>
        <p:nvSpPr>
          <p:cNvPr id="103" name="Google Shape;103;p19"/>
          <p:cNvSpPr txBox="1"/>
          <p:nvPr/>
        </p:nvSpPr>
        <p:spPr>
          <a:xfrm>
            <a:off x="4875625" y="245150"/>
            <a:ext cx="3384300" cy="444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 don’t have much experience in video editing other than working with IMovie in high school, but I would like to continue working on this by using:</a:t>
            </a:r>
            <a:endParaRPr sz="16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Different speed options</a:t>
            </a:r>
            <a:endParaRPr sz="16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Different audio options</a:t>
            </a:r>
            <a:endParaRPr sz="16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Captions </a:t>
            </a:r>
            <a:endParaRPr sz="16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Create the most accessible video access. </a:t>
            </a:r>
            <a:endParaRPr sz="16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3F4DE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48625" cy="167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152400" y="2070925"/>
            <a:ext cx="3847200" cy="280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To work on action and expression I want to focus on the things the WAVE really picked out in my site. 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This refers to my: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Text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Audio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Images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Videos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and how to make all of these  more accessible.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4714875" y="227250"/>
            <a:ext cx="4076400" cy="413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When I was trying to resolve an issue with my text I had trouble changing the colours. 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I was focused on making my super low contrast page less of a problem. 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Unfortunately the theme option I had chosen makes it impossible to change the light grey text overtop of the white background. 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This is something I have been trying to play around with a little. I had </a:t>
            </a:r>
            <a:r>
              <a:rPr lang="en" sz="1500"/>
              <a:t>initially</a:t>
            </a:r>
            <a:r>
              <a:rPr lang="en" sz="1500"/>
              <a:t> wondered if different themes had a different response on WAVE and while I played around with a few none of them were very good.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3F4DE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/>
        </p:nvSpPr>
        <p:spPr>
          <a:xfrm>
            <a:off x="170175" y="337750"/>
            <a:ext cx="4287900" cy="251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550"/>
              <a:t>In conclusion, having an accommodating blog is not only a moral responsibility but also a practical one. It helps you reach a larger audience and enhance the user experience. </a:t>
            </a:r>
            <a:endParaRPr sz="1550"/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550"/>
              <a:t>By making your blog accessible, you contribute to a more inclusive and diverse online community.</a:t>
            </a:r>
            <a:endParaRPr sz="15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3950" y="337762"/>
            <a:ext cx="2571025" cy="257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/>
          <p:nvPr/>
        </p:nvSpPr>
        <p:spPr>
          <a:xfrm>
            <a:off x="3174450" y="3529400"/>
            <a:ext cx="27951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1"/>
                </a:solidFill>
              </a:rPr>
              <a:t>Thank You!</a:t>
            </a:r>
            <a:endParaRPr sz="3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